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1" r:id="rId4"/>
    <p:sldId id="258" r:id="rId5"/>
    <p:sldId id="259"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C3CF39-DD2F-4D6C-968F-CCED6D67C957}" v="449" dt="2019-10-27T19:50:40.303"/>
    <p1510:client id="{EC759F49-A706-61AE-BB4E-F6E95A294349}" v="20" dt="2019-10-27T20:04:43.2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1" autoAdjust="0"/>
    <p:restoredTop sz="94660"/>
  </p:normalViewPr>
  <p:slideViewPr>
    <p:cSldViewPr snapToGrid="0">
      <p:cViewPr>
        <p:scale>
          <a:sx n="98" d="100"/>
          <a:sy n="98" d="100"/>
        </p:scale>
        <p:origin x="-114"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jpeg>
</file>

<file path=ppt/media/media1.wmv>
</file>

<file path=ppt/media/media2.wmv>
</file>

<file path=ppt/media/media3.wmv>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10/27/2019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10/27/2019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wmv"/><Relationship Id="rId1" Type="http://schemas.microsoft.com/office/2007/relationships/media" Target="../media/media2.wmv"/><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wmv"/><Relationship Id="rId1" Type="http://schemas.microsoft.com/office/2007/relationships/media" Target="../media/media3.wmv"/><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7A070EAD-1DCD-4F3D-BA84-799B891A0E1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3108960" y="1122363"/>
            <a:ext cx="7559039" cy="3027360"/>
          </a:xfrm>
        </p:spPr>
        <p:txBody>
          <a:bodyPr>
            <a:normAutofit/>
          </a:bodyPr>
          <a:lstStyle/>
          <a:p>
            <a:r>
              <a:rPr lang="en-US" sz="5400"/>
              <a:t>Assignement 02 (group 36)</a:t>
            </a:r>
          </a:p>
        </p:txBody>
      </p:sp>
      <p:sp>
        <p:nvSpPr>
          <p:cNvPr id="3" name="Subtitle 2"/>
          <p:cNvSpPr>
            <a:spLocks noGrp="1"/>
          </p:cNvSpPr>
          <p:nvPr>
            <p:ph type="subTitle" idx="1"/>
          </p:nvPr>
        </p:nvSpPr>
        <p:spPr>
          <a:xfrm>
            <a:off x="3128010" y="4149724"/>
            <a:ext cx="7539989" cy="1108075"/>
          </a:xfrm>
        </p:spPr>
        <p:txBody>
          <a:bodyPr vert="horz" lIns="91440" tIns="45720" rIns="91440" bIns="45720" rtlCol="0" anchor="t">
            <a:normAutofit/>
          </a:bodyPr>
          <a:lstStyle/>
          <a:p>
            <a:r>
              <a:rPr lang="en-US" sz="2400">
                <a:solidFill>
                  <a:schemeClr val="tx1"/>
                </a:solidFill>
              </a:rPr>
              <a:t>Designing Interactive Systems I</a:t>
            </a:r>
            <a:endParaRPr lang="en-US" sz="2400" dirty="0">
              <a:solidFill>
                <a:schemeClr val="tx1"/>
              </a:solidFill>
            </a:endParaRPr>
          </a:p>
          <a:p>
            <a:r>
              <a:rPr lang="en-US" sz="2400" dirty="0">
                <a:solidFill>
                  <a:schemeClr val="tx1"/>
                </a:solidFill>
              </a:rPr>
              <a:t>Filip </a:t>
            </a:r>
            <a:r>
              <a:rPr lang="en-US" sz="2400" dirty="0" err="1">
                <a:solidFill>
                  <a:schemeClr val="tx1"/>
                </a:solidFill>
              </a:rPr>
              <a:t>Gruczka</a:t>
            </a:r>
            <a:r>
              <a:rPr lang="en-US" sz="2400" dirty="0">
                <a:solidFill>
                  <a:schemeClr val="tx1"/>
                </a:solidFill>
              </a:rPr>
              <a:t>, </a:t>
            </a:r>
            <a:r>
              <a:rPr lang="en-US" sz="2400" dirty="0" err="1">
                <a:solidFill>
                  <a:schemeClr val="tx1"/>
                </a:solidFill>
              </a:rPr>
              <a:t>Ulfet</a:t>
            </a:r>
            <a:r>
              <a:rPr lang="en-US" sz="2400" dirty="0">
                <a:solidFill>
                  <a:schemeClr val="tx1"/>
                </a:solidFill>
              </a:rPr>
              <a:t> Cetin, Bartosz </a:t>
            </a:r>
            <a:r>
              <a:rPr lang="en-US" sz="2400" dirty="0" err="1">
                <a:solidFill>
                  <a:schemeClr val="tx1"/>
                </a:solidFill>
              </a:rPr>
              <a:t>Lipiński</a:t>
            </a:r>
            <a:endParaRPr lang="en-US" sz="2400" dirty="0">
              <a:solidFill>
                <a:schemeClr val="tx1"/>
              </a:solidFill>
            </a:endParaRPr>
          </a:p>
        </p:txBody>
      </p:sp>
      <p:grpSp>
        <p:nvGrpSpPr>
          <p:cNvPr id="10" name="Group 9">
            <a:extLst>
              <a:ext uri="{FF2B5EF4-FFF2-40B4-BE49-F238E27FC236}">
                <a16:creationId xmlns="" xmlns:a16="http://schemas.microsoft.com/office/drawing/2014/main" id="{DE471E13-6104-4637-8A8F-B545529B1D11}"/>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2305051" cy="6858001"/>
            <a:chOff x="0" y="0"/>
            <a:chExt cx="2305051"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 xmlns:a16="http://schemas.microsoft.com/office/drawing/2014/main" id="{802F412D-6781-427D-AB79-09FD610CCE5F}"/>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 xmlns:a16="http://schemas.microsoft.com/office/drawing/2014/main" id="{8471B962-D824-43CE-B5DD-704B305B285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7">
              <a:extLst>
                <a:ext uri="{FF2B5EF4-FFF2-40B4-BE49-F238E27FC236}">
                  <a16:creationId xmlns="" xmlns:a16="http://schemas.microsoft.com/office/drawing/2014/main" id="{ED60EBD3-FA75-460B-AFBD-3F234A0CAA1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Rectangle 8">
              <a:extLst>
                <a:ext uri="{FF2B5EF4-FFF2-40B4-BE49-F238E27FC236}">
                  <a16:creationId xmlns="" xmlns:a16="http://schemas.microsoft.com/office/drawing/2014/main" id="{D0791244-FBF2-49D9-BDBC-E2E58C86B4DB}"/>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5" name="Freeform 9">
              <a:extLst>
                <a:ext uri="{FF2B5EF4-FFF2-40B4-BE49-F238E27FC236}">
                  <a16:creationId xmlns="" xmlns:a16="http://schemas.microsoft.com/office/drawing/2014/main" id="{FEE4C4B1-195C-40F5-A78F-2EB7ED6E6FA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10">
              <a:extLst>
                <a:ext uri="{FF2B5EF4-FFF2-40B4-BE49-F238E27FC236}">
                  <a16:creationId xmlns="" xmlns:a16="http://schemas.microsoft.com/office/drawing/2014/main" id="{22766AF8-3850-41E4-80D0-321D9A13D16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1">
              <a:extLst>
                <a:ext uri="{FF2B5EF4-FFF2-40B4-BE49-F238E27FC236}">
                  <a16:creationId xmlns="" xmlns:a16="http://schemas.microsoft.com/office/drawing/2014/main" id="{8834F8EE-AB04-42FE-AE7B-3E9C6ACA0E9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2">
              <a:extLst>
                <a:ext uri="{FF2B5EF4-FFF2-40B4-BE49-F238E27FC236}">
                  <a16:creationId xmlns="" xmlns:a16="http://schemas.microsoft.com/office/drawing/2014/main" id="{C86BB534-4617-4275-908E-357CF2246C9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3">
              <a:extLst>
                <a:ext uri="{FF2B5EF4-FFF2-40B4-BE49-F238E27FC236}">
                  <a16:creationId xmlns="" xmlns:a16="http://schemas.microsoft.com/office/drawing/2014/main" id="{B6DEB58B-8D28-4BE9-9CA9-F4B3A083BCF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4">
              <a:extLst>
                <a:ext uri="{FF2B5EF4-FFF2-40B4-BE49-F238E27FC236}">
                  <a16:creationId xmlns="" xmlns:a16="http://schemas.microsoft.com/office/drawing/2014/main" id="{25A772BC-4720-4EC2-AD61-A7B74E9151F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5">
              <a:extLst>
                <a:ext uri="{FF2B5EF4-FFF2-40B4-BE49-F238E27FC236}">
                  <a16:creationId xmlns="" xmlns:a16="http://schemas.microsoft.com/office/drawing/2014/main" id="{60D6B27E-FAC5-4267-80A9-DE4D2E02B80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6">
              <a:extLst>
                <a:ext uri="{FF2B5EF4-FFF2-40B4-BE49-F238E27FC236}">
                  <a16:creationId xmlns="" xmlns:a16="http://schemas.microsoft.com/office/drawing/2014/main" id="{1F39FA83-D8C8-4CE3-9C62-10375FD041E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7">
              <a:extLst>
                <a:ext uri="{FF2B5EF4-FFF2-40B4-BE49-F238E27FC236}">
                  <a16:creationId xmlns="" xmlns:a16="http://schemas.microsoft.com/office/drawing/2014/main" id="{E09B4CF3-A51F-4787-81FE-F5C79BA426C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8">
              <a:extLst>
                <a:ext uri="{FF2B5EF4-FFF2-40B4-BE49-F238E27FC236}">
                  <a16:creationId xmlns="" xmlns:a16="http://schemas.microsoft.com/office/drawing/2014/main" id="{6695CB35-74E4-43C0-89F5-9FDA59B3AC0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9">
              <a:extLst>
                <a:ext uri="{FF2B5EF4-FFF2-40B4-BE49-F238E27FC236}">
                  <a16:creationId xmlns="" xmlns:a16="http://schemas.microsoft.com/office/drawing/2014/main" id="{945450CE-FB13-4C46-825F-5BB19170333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20">
              <a:extLst>
                <a:ext uri="{FF2B5EF4-FFF2-40B4-BE49-F238E27FC236}">
                  <a16:creationId xmlns="" xmlns:a16="http://schemas.microsoft.com/office/drawing/2014/main" id="{E80AA0B2-7FE7-4B75-AC25-E0F6C0FE458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1">
              <a:extLst>
                <a:ext uri="{FF2B5EF4-FFF2-40B4-BE49-F238E27FC236}">
                  <a16:creationId xmlns="" xmlns:a16="http://schemas.microsoft.com/office/drawing/2014/main" id="{2E81F7C1-AD8F-41A0-91A8-E05F66CB0ED2}"/>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2">
              <a:extLst>
                <a:ext uri="{FF2B5EF4-FFF2-40B4-BE49-F238E27FC236}">
                  <a16:creationId xmlns="" xmlns:a16="http://schemas.microsoft.com/office/drawing/2014/main" id="{F4E8A538-9FFA-4C76-BCE2-D54F56A1158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3">
              <a:extLst>
                <a:ext uri="{FF2B5EF4-FFF2-40B4-BE49-F238E27FC236}">
                  <a16:creationId xmlns="" xmlns:a16="http://schemas.microsoft.com/office/drawing/2014/main" id="{3C412824-3CBA-4E74-B2FD-936EA704869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4">
              <a:extLst>
                <a:ext uri="{FF2B5EF4-FFF2-40B4-BE49-F238E27FC236}">
                  <a16:creationId xmlns="" xmlns:a16="http://schemas.microsoft.com/office/drawing/2014/main" id="{E28DC1F0-74FF-4D97-BD4D-FD42DE4AC6D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5">
              <a:extLst>
                <a:ext uri="{FF2B5EF4-FFF2-40B4-BE49-F238E27FC236}">
                  <a16:creationId xmlns="" xmlns:a16="http://schemas.microsoft.com/office/drawing/2014/main" id="{77CEC4FA-6FD3-4ABF-BF98-94E7947A556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6">
              <a:extLst>
                <a:ext uri="{FF2B5EF4-FFF2-40B4-BE49-F238E27FC236}">
                  <a16:creationId xmlns="" xmlns:a16="http://schemas.microsoft.com/office/drawing/2014/main" id="{D4E61DA7-BFA9-48AF-BD6F-EBB15C23593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7">
              <a:extLst>
                <a:ext uri="{FF2B5EF4-FFF2-40B4-BE49-F238E27FC236}">
                  <a16:creationId xmlns="" xmlns:a16="http://schemas.microsoft.com/office/drawing/2014/main" id="{57164D6A-1DD9-43AE-878F-A413DC26FB1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8">
              <a:extLst>
                <a:ext uri="{FF2B5EF4-FFF2-40B4-BE49-F238E27FC236}">
                  <a16:creationId xmlns="" xmlns:a16="http://schemas.microsoft.com/office/drawing/2014/main" id="{4949EBA6-53D9-4F2D-91DB-EA7AE260F63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9">
              <a:extLst>
                <a:ext uri="{FF2B5EF4-FFF2-40B4-BE49-F238E27FC236}">
                  <a16:creationId xmlns="" xmlns:a16="http://schemas.microsoft.com/office/drawing/2014/main" id="{0AFEA5FA-F759-441C-A0BC-7EDC79A6729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30">
              <a:extLst>
                <a:ext uri="{FF2B5EF4-FFF2-40B4-BE49-F238E27FC236}">
                  <a16:creationId xmlns="" xmlns:a16="http://schemas.microsoft.com/office/drawing/2014/main" id="{5B913AE0-5DC8-4244-8C26-ED97F834E33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1">
              <a:extLst>
                <a:ext uri="{FF2B5EF4-FFF2-40B4-BE49-F238E27FC236}">
                  <a16:creationId xmlns="" xmlns:a16="http://schemas.microsoft.com/office/drawing/2014/main" id="{A87DB58A-25D2-46F1-85E3-06F964D0167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2">
              <a:extLst>
                <a:ext uri="{FF2B5EF4-FFF2-40B4-BE49-F238E27FC236}">
                  <a16:creationId xmlns="" xmlns:a16="http://schemas.microsoft.com/office/drawing/2014/main" id="{E7AE8209-F3E7-4ACA-98D0-90B282A147F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Rectangle 33">
              <a:extLst>
                <a:ext uri="{FF2B5EF4-FFF2-40B4-BE49-F238E27FC236}">
                  <a16:creationId xmlns="" xmlns:a16="http://schemas.microsoft.com/office/drawing/2014/main" id="{1CED7927-A7C7-444A-A8F3-6348852AEFB1}"/>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0" name="Freeform 34">
              <a:extLst>
                <a:ext uri="{FF2B5EF4-FFF2-40B4-BE49-F238E27FC236}">
                  <a16:creationId xmlns="" xmlns:a16="http://schemas.microsoft.com/office/drawing/2014/main" id="{08BEDF90-F9A6-4DE4-94B6-43E41603948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35">
              <a:extLst>
                <a:ext uri="{FF2B5EF4-FFF2-40B4-BE49-F238E27FC236}">
                  <a16:creationId xmlns="" xmlns:a16="http://schemas.microsoft.com/office/drawing/2014/main" id="{36540D5F-1C77-438A-BF12-56455C47200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6">
              <a:extLst>
                <a:ext uri="{FF2B5EF4-FFF2-40B4-BE49-F238E27FC236}">
                  <a16:creationId xmlns="" xmlns:a16="http://schemas.microsoft.com/office/drawing/2014/main" id="{52FC779A-BC55-40AC-8FFD-E014F8C051C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7">
              <a:extLst>
                <a:ext uri="{FF2B5EF4-FFF2-40B4-BE49-F238E27FC236}">
                  <a16:creationId xmlns="" xmlns:a16="http://schemas.microsoft.com/office/drawing/2014/main" id="{63E42DE5-DC0E-4043-8A35-20C53074A2B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8">
              <a:extLst>
                <a:ext uri="{FF2B5EF4-FFF2-40B4-BE49-F238E27FC236}">
                  <a16:creationId xmlns="" xmlns:a16="http://schemas.microsoft.com/office/drawing/2014/main" id="{41581FA6-993A-4899-ADF1-0A83A6234EB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9">
              <a:extLst>
                <a:ext uri="{FF2B5EF4-FFF2-40B4-BE49-F238E27FC236}">
                  <a16:creationId xmlns="" xmlns:a16="http://schemas.microsoft.com/office/drawing/2014/main" id="{33C4FDB9-01D2-4CB0-BFED-216CAC7EB83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40">
              <a:extLst>
                <a:ext uri="{FF2B5EF4-FFF2-40B4-BE49-F238E27FC236}">
                  <a16:creationId xmlns="" xmlns:a16="http://schemas.microsoft.com/office/drawing/2014/main" id="{34E715AB-2B68-41C4-A61F-02C413F242E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1">
              <a:extLst>
                <a:ext uri="{FF2B5EF4-FFF2-40B4-BE49-F238E27FC236}">
                  <a16:creationId xmlns="" xmlns:a16="http://schemas.microsoft.com/office/drawing/2014/main" id="{D3861C35-D060-408D-9871-4DA2D0547BB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2">
              <a:extLst>
                <a:ext uri="{FF2B5EF4-FFF2-40B4-BE49-F238E27FC236}">
                  <a16:creationId xmlns="" xmlns:a16="http://schemas.microsoft.com/office/drawing/2014/main" id="{B4F4F38F-33FE-48A0-986D-FB771F18BE7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3">
              <a:extLst>
                <a:ext uri="{FF2B5EF4-FFF2-40B4-BE49-F238E27FC236}">
                  <a16:creationId xmlns="" xmlns:a16="http://schemas.microsoft.com/office/drawing/2014/main" id="{50FCFC8E-2DC3-4F27-9E02-196830E78D1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4">
              <a:extLst>
                <a:ext uri="{FF2B5EF4-FFF2-40B4-BE49-F238E27FC236}">
                  <a16:creationId xmlns="" xmlns:a16="http://schemas.microsoft.com/office/drawing/2014/main" id="{3A6EE414-1500-4144-B453-BA950E5107E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Rectangle 45">
              <a:extLst>
                <a:ext uri="{FF2B5EF4-FFF2-40B4-BE49-F238E27FC236}">
                  <a16:creationId xmlns="" xmlns:a16="http://schemas.microsoft.com/office/drawing/2014/main" id="{0C1A9D8A-5515-4C84-AE17-A6D51243834B}"/>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2" name="Freeform 46">
              <a:extLst>
                <a:ext uri="{FF2B5EF4-FFF2-40B4-BE49-F238E27FC236}">
                  <a16:creationId xmlns="" xmlns:a16="http://schemas.microsoft.com/office/drawing/2014/main" id="{E8E7C8C7-FE85-4C8F-960C-3748511E089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3" name="Freeform 47">
              <a:extLst>
                <a:ext uri="{FF2B5EF4-FFF2-40B4-BE49-F238E27FC236}">
                  <a16:creationId xmlns="" xmlns:a16="http://schemas.microsoft.com/office/drawing/2014/main" id="{33DF2ED7-F601-4A9F-AA50-822ED85D560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8">
              <a:extLst>
                <a:ext uri="{FF2B5EF4-FFF2-40B4-BE49-F238E27FC236}">
                  <a16:creationId xmlns="" xmlns:a16="http://schemas.microsoft.com/office/drawing/2014/main" id="{FEDB3A05-6FDD-4E87-B800-8F997524443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9">
              <a:extLst>
                <a:ext uri="{FF2B5EF4-FFF2-40B4-BE49-F238E27FC236}">
                  <a16:creationId xmlns="" xmlns:a16="http://schemas.microsoft.com/office/drawing/2014/main" id="{AD6225C0-E391-49D5-9A7B-57C5ED60E1A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50">
              <a:extLst>
                <a:ext uri="{FF2B5EF4-FFF2-40B4-BE49-F238E27FC236}">
                  <a16:creationId xmlns="" xmlns:a16="http://schemas.microsoft.com/office/drawing/2014/main" id="{B814B458-45E5-451C-9CBD-027E3776A4E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1">
              <a:extLst>
                <a:ext uri="{FF2B5EF4-FFF2-40B4-BE49-F238E27FC236}">
                  <a16:creationId xmlns="" xmlns:a16="http://schemas.microsoft.com/office/drawing/2014/main" id="{59167140-9A0D-4FE7-8E37-2CD61301169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2">
              <a:extLst>
                <a:ext uri="{FF2B5EF4-FFF2-40B4-BE49-F238E27FC236}">
                  <a16:creationId xmlns="" xmlns:a16="http://schemas.microsoft.com/office/drawing/2014/main" id="{2D38B213-991B-495D-8886-04CAD44C79B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3">
              <a:extLst>
                <a:ext uri="{FF2B5EF4-FFF2-40B4-BE49-F238E27FC236}">
                  <a16:creationId xmlns="" xmlns:a16="http://schemas.microsoft.com/office/drawing/2014/main" id="{67C1C3DA-3972-4D98-9D9E-390461B2887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4">
              <a:extLst>
                <a:ext uri="{FF2B5EF4-FFF2-40B4-BE49-F238E27FC236}">
                  <a16:creationId xmlns="" xmlns:a16="http://schemas.microsoft.com/office/drawing/2014/main" id="{972F8941-61DB-48E1-B9C1-E732470563E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5">
              <a:extLst>
                <a:ext uri="{FF2B5EF4-FFF2-40B4-BE49-F238E27FC236}">
                  <a16:creationId xmlns="" xmlns:a16="http://schemas.microsoft.com/office/drawing/2014/main" id="{857B495F-5C9B-435F-8D39-45CC57471F9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6">
              <a:extLst>
                <a:ext uri="{FF2B5EF4-FFF2-40B4-BE49-F238E27FC236}">
                  <a16:creationId xmlns="" xmlns:a16="http://schemas.microsoft.com/office/drawing/2014/main" id="{B607428B-B7C9-4017-84F8-19C9B2134A9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7">
              <a:extLst>
                <a:ext uri="{FF2B5EF4-FFF2-40B4-BE49-F238E27FC236}">
                  <a16:creationId xmlns="" xmlns:a16="http://schemas.microsoft.com/office/drawing/2014/main" id="{A20C5139-2108-4F5E-B892-64F1D8605EF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8">
              <a:extLst>
                <a:ext uri="{FF2B5EF4-FFF2-40B4-BE49-F238E27FC236}">
                  <a16:creationId xmlns="" xmlns:a16="http://schemas.microsoft.com/office/drawing/2014/main" id="{C2A51623-F2F3-4584-93F5-598E56A5F4D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3856144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E978A47D-4F17-40FE-AB70-7AF78A9575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 xmlns:a16="http://schemas.microsoft.com/office/drawing/2014/main" id="{85BE3A7E-6A3F-401E-A025-BBB8FDB8DD3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 xmlns:a16="http://schemas.microsoft.com/office/drawing/2014/main" id="{41EE9036-817C-476C-BD59-B5184F9A3E3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 xmlns:a16="http://schemas.microsoft.com/office/drawing/2014/main" id="{F098087A-B4E4-4300-A841-44988BD88E2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7">
              <a:extLst>
                <a:ext uri="{FF2B5EF4-FFF2-40B4-BE49-F238E27FC236}">
                  <a16:creationId xmlns="" xmlns:a16="http://schemas.microsoft.com/office/drawing/2014/main" id="{F5BD5F4B-A39C-4DF9-84E4-A4D33F30E6E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8">
              <a:extLst>
                <a:ext uri="{FF2B5EF4-FFF2-40B4-BE49-F238E27FC236}">
                  <a16:creationId xmlns="" xmlns:a16="http://schemas.microsoft.com/office/drawing/2014/main" id="{D7FA9858-BFA0-4D5B-AF72-B1B65EB0699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9">
              <a:extLst>
                <a:ext uri="{FF2B5EF4-FFF2-40B4-BE49-F238E27FC236}">
                  <a16:creationId xmlns="" xmlns:a16="http://schemas.microsoft.com/office/drawing/2014/main" id="{A508A5F3-AFE0-4750-A9C2-B51A514FFC4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10">
              <a:extLst>
                <a:ext uri="{FF2B5EF4-FFF2-40B4-BE49-F238E27FC236}">
                  <a16:creationId xmlns="" xmlns:a16="http://schemas.microsoft.com/office/drawing/2014/main" id="{92B4AAEB-ABF4-42A7-BE52-0B442190D16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1">
              <a:extLst>
                <a:ext uri="{FF2B5EF4-FFF2-40B4-BE49-F238E27FC236}">
                  <a16:creationId xmlns="" xmlns:a16="http://schemas.microsoft.com/office/drawing/2014/main" id="{3767C370-4A42-4376-8CAE-606C4BC8F45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2">
              <a:extLst>
                <a:ext uri="{FF2B5EF4-FFF2-40B4-BE49-F238E27FC236}">
                  <a16:creationId xmlns="" xmlns:a16="http://schemas.microsoft.com/office/drawing/2014/main" id="{36205F53-9C95-4954-B97C-1625BB8A350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3">
              <a:extLst>
                <a:ext uri="{FF2B5EF4-FFF2-40B4-BE49-F238E27FC236}">
                  <a16:creationId xmlns="" xmlns:a16="http://schemas.microsoft.com/office/drawing/2014/main" id="{DC80B58E-3469-43E9-96FC-D747B698303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4">
              <a:extLst>
                <a:ext uri="{FF2B5EF4-FFF2-40B4-BE49-F238E27FC236}">
                  <a16:creationId xmlns="" xmlns:a16="http://schemas.microsoft.com/office/drawing/2014/main" id="{E17A4ED2-DDD7-4B4D-A39C-9B0121C8862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5">
              <a:extLst>
                <a:ext uri="{FF2B5EF4-FFF2-40B4-BE49-F238E27FC236}">
                  <a16:creationId xmlns="" xmlns:a16="http://schemas.microsoft.com/office/drawing/2014/main" id="{A2C14A85-E7A9-4E1D-809F-20F5CFA788B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Line 16">
              <a:extLst>
                <a:ext uri="{FF2B5EF4-FFF2-40B4-BE49-F238E27FC236}">
                  <a16:creationId xmlns="" xmlns:a16="http://schemas.microsoft.com/office/drawing/2014/main" id="{F3D51E32-9399-4B7F-8D91-BF9A068B834B}"/>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 xmlns:a16="http://schemas.microsoft.com/office/drawing/2014/main" id="{9969F9D2-502D-4C1D-ABA5-02B1BF2A001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8">
              <a:extLst>
                <a:ext uri="{FF2B5EF4-FFF2-40B4-BE49-F238E27FC236}">
                  <a16:creationId xmlns="" xmlns:a16="http://schemas.microsoft.com/office/drawing/2014/main" id="{4AE555C6-5623-478A-BF35-63E9929A3A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9">
              <a:extLst>
                <a:ext uri="{FF2B5EF4-FFF2-40B4-BE49-F238E27FC236}">
                  <a16:creationId xmlns="" xmlns:a16="http://schemas.microsoft.com/office/drawing/2014/main" id="{A3D3AED4-A69E-4301-9BB4-436DC5F0C9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20">
              <a:extLst>
                <a:ext uri="{FF2B5EF4-FFF2-40B4-BE49-F238E27FC236}">
                  <a16:creationId xmlns="" xmlns:a16="http://schemas.microsoft.com/office/drawing/2014/main" id="{C3B8082C-2D81-48D7-8B45-85B7C892963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Rectangle 21">
              <a:extLst>
                <a:ext uri="{FF2B5EF4-FFF2-40B4-BE49-F238E27FC236}">
                  <a16:creationId xmlns="" xmlns:a16="http://schemas.microsoft.com/office/drawing/2014/main" id="{9AD35461-BA86-408B-8A29-244EB2F2FB5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 xmlns:a16="http://schemas.microsoft.com/office/drawing/2014/main" id="{F238E495-B6C6-4857-899B-CDD5848312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3">
              <a:extLst>
                <a:ext uri="{FF2B5EF4-FFF2-40B4-BE49-F238E27FC236}">
                  <a16:creationId xmlns="" xmlns:a16="http://schemas.microsoft.com/office/drawing/2014/main" id="{E20A751E-054C-4EC2-8DA3-0EC923A6588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4">
              <a:extLst>
                <a:ext uri="{FF2B5EF4-FFF2-40B4-BE49-F238E27FC236}">
                  <a16:creationId xmlns="" xmlns:a16="http://schemas.microsoft.com/office/drawing/2014/main" id="{B6E8E701-3D21-4E5C-AB6E-9A74046970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5">
              <a:extLst>
                <a:ext uri="{FF2B5EF4-FFF2-40B4-BE49-F238E27FC236}">
                  <a16:creationId xmlns="" xmlns:a16="http://schemas.microsoft.com/office/drawing/2014/main" id="{431BDA41-D09D-4984-B888-756F5F81B49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6">
              <a:extLst>
                <a:ext uri="{FF2B5EF4-FFF2-40B4-BE49-F238E27FC236}">
                  <a16:creationId xmlns="" xmlns:a16="http://schemas.microsoft.com/office/drawing/2014/main" id="{0DC943D2-20E4-4C00-82D2-D405A7C00BB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7">
              <a:extLst>
                <a:ext uri="{FF2B5EF4-FFF2-40B4-BE49-F238E27FC236}">
                  <a16:creationId xmlns="" xmlns:a16="http://schemas.microsoft.com/office/drawing/2014/main" id="{4BC34A74-80A2-4DE1-8ADC-BBD1709035B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8">
              <a:extLst>
                <a:ext uri="{FF2B5EF4-FFF2-40B4-BE49-F238E27FC236}">
                  <a16:creationId xmlns="" xmlns:a16="http://schemas.microsoft.com/office/drawing/2014/main" id="{C6C3CA25-431F-4E26-952D-4AA9C4C725C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9">
              <a:extLst>
                <a:ext uri="{FF2B5EF4-FFF2-40B4-BE49-F238E27FC236}">
                  <a16:creationId xmlns="" xmlns:a16="http://schemas.microsoft.com/office/drawing/2014/main" id="{776D1836-82AE-40EF-9829-C6B8D2CF025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30">
              <a:extLst>
                <a:ext uri="{FF2B5EF4-FFF2-40B4-BE49-F238E27FC236}">
                  <a16:creationId xmlns="" xmlns:a16="http://schemas.microsoft.com/office/drawing/2014/main" id="{9A8E397E-ADF9-45C1-98F4-3F5A86378B6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1">
              <a:extLst>
                <a:ext uri="{FF2B5EF4-FFF2-40B4-BE49-F238E27FC236}">
                  <a16:creationId xmlns="" xmlns:a16="http://schemas.microsoft.com/office/drawing/2014/main" id="{DE07CFD9-357F-40BC-A792-CE874BFE509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ytuł 1">
            <a:extLst>
              <a:ext uri="{FF2B5EF4-FFF2-40B4-BE49-F238E27FC236}">
                <a16:creationId xmlns="" xmlns:a16="http://schemas.microsoft.com/office/drawing/2014/main" id="{D177C68E-2DBB-4349-A07E-B8DC29344BB0}"/>
              </a:ext>
            </a:extLst>
          </p:cNvPr>
          <p:cNvSpPr>
            <a:spLocks noGrp="1"/>
          </p:cNvSpPr>
          <p:nvPr>
            <p:ph type="title"/>
          </p:nvPr>
        </p:nvSpPr>
        <p:spPr>
          <a:xfrm>
            <a:off x="1141412" y="1082673"/>
            <a:ext cx="3362493" cy="4708528"/>
          </a:xfrm>
        </p:spPr>
        <p:txBody>
          <a:bodyPr>
            <a:normAutofit/>
          </a:bodyPr>
          <a:lstStyle/>
          <a:p>
            <a:r>
              <a:rPr lang="pl-PL" sz="2200" dirty="0">
                <a:ea typeface="+mj-lt"/>
                <a:cs typeface="+mj-lt"/>
              </a:rPr>
              <a:t>DESCRIPTION OF THE REMOTE </a:t>
            </a:r>
            <a:r>
              <a:rPr lang="pl-PL" sz="2200" dirty="0" err="1" smtClean="0">
                <a:ea typeface="+mj-lt"/>
                <a:cs typeface="+mj-lt"/>
              </a:rPr>
              <a:t>CONtROL</a:t>
            </a:r>
            <a:endParaRPr lang="pl-PL" sz="2200" dirty="0">
              <a:ea typeface="+mj-lt"/>
              <a:cs typeface="+mj-lt"/>
            </a:endParaRPr>
          </a:p>
          <a:p>
            <a:pPr algn="r"/>
            <a:endParaRPr lang="pl-PL" sz="2200" dirty="0"/>
          </a:p>
        </p:txBody>
      </p:sp>
      <p:cxnSp>
        <p:nvCxnSpPr>
          <p:cNvPr id="39" name="Straight Connector 38">
            <a:extLst>
              <a:ext uri="{FF2B5EF4-FFF2-40B4-BE49-F238E27FC236}">
                <a16:creationId xmlns="" xmlns:a16="http://schemas.microsoft.com/office/drawing/2014/main" id="{085ECEC0-FF5D-4348-92C7-1EA7C61E770C}"/>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4" name="description (1).wm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878638" y="822485"/>
            <a:ext cx="2732290" cy="4968715"/>
          </a:xfrm>
        </p:spPr>
      </p:pic>
      <p:grpSp>
        <p:nvGrpSpPr>
          <p:cNvPr id="41" name="Group 40">
            <a:extLst>
              <a:ext uri="{FF2B5EF4-FFF2-40B4-BE49-F238E27FC236}">
                <a16:creationId xmlns="" xmlns:a16="http://schemas.microsoft.com/office/drawing/2014/main" id="{F4E035BE-9FF4-43D3-BC25-CF582D7FF85E}"/>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 xmlns:a16="http://schemas.microsoft.com/office/drawing/2014/main" id="{F98BCEB2-EC20-4E84-A994-0AC37292C8B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3">
              <a:extLst>
                <a:ext uri="{FF2B5EF4-FFF2-40B4-BE49-F238E27FC236}">
                  <a16:creationId xmlns="" xmlns:a16="http://schemas.microsoft.com/office/drawing/2014/main" id="{7A2E1821-AEDF-417E-9F17-83379E9C094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4">
              <a:extLst>
                <a:ext uri="{FF2B5EF4-FFF2-40B4-BE49-F238E27FC236}">
                  <a16:creationId xmlns="" xmlns:a16="http://schemas.microsoft.com/office/drawing/2014/main" id="{CB3734E2-8292-4B47-B6AB-0E5A058DE95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5">
              <a:extLst>
                <a:ext uri="{FF2B5EF4-FFF2-40B4-BE49-F238E27FC236}">
                  <a16:creationId xmlns="" xmlns:a16="http://schemas.microsoft.com/office/drawing/2014/main" id="{A0B09C51-29AB-45C0-B707-CCFB9DF280B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6">
              <a:extLst>
                <a:ext uri="{FF2B5EF4-FFF2-40B4-BE49-F238E27FC236}">
                  <a16:creationId xmlns="" xmlns:a16="http://schemas.microsoft.com/office/drawing/2014/main" id="{510C0CED-AE1B-45AE-B5E1-57521E589D2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7">
              <a:extLst>
                <a:ext uri="{FF2B5EF4-FFF2-40B4-BE49-F238E27FC236}">
                  <a16:creationId xmlns="" xmlns:a16="http://schemas.microsoft.com/office/drawing/2014/main" id="{591F2327-4B45-41AA-B41C-7404B6A1E4F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38">
              <a:extLst>
                <a:ext uri="{FF2B5EF4-FFF2-40B4-BE49-F238E27FC236}">
                  <a16:creationId xmlns="" xmlns:a16="http://schemas.microsoft.com/office/drawing/2014/main" id="{5A63224C-41A0-42C0-96F6-0B2BE99A135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39">
              <a:extLst>
                <a:ext uri="{FF2B5EF4-FFF2-40B4-BE49-F238E27FC236}">
                  <a16:creationId xmlns="" xmlns:a16="http://schemas.microsoft.com/office/drawing/2014/main" id="{A7C00B9F-C253-4776-9935-EC02254A4F2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0">
              <a:extLst>
                <a:ext uri="{FF2B5EF4-FFF2-40B4-BE49-F238E27FC236}">
                  <a16:creationId xmlns="" xmlns:a16="http://schemas.microsoft.com/office/drawing/2014/main" id="{5062D4AA-13F3-4064-8440-FFE8562D854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Rectangle 41">
              <a:extLst>
                <a:ext uri="{FF2B5EF4-FFF2-40B4-BE49-F238E27FC236}">
                  <a16:creationId xmlns="" xmlns:a16="http://schemas.microsoft.com/office/drawing/2014/main" id="{3E143B27-CB82-440B-879B-D25C1891C191}"/>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22527901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3">
            <a:extLst>
              <a:ext uri="{FF2B5EF4-FFF2-40B4-BE49-F238E27FC236}">
                <a16:creationId xmlns="" xmlns:a16="http://schemas.microsoft.com/office/drawing/2014/main" id="{B61375F2-60B1-44ED-B60A-019C4BD5A62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2" name="Group 55">
            <a:extLst>
              <a:ext uri="{FF2B5EF4-FFF2-40B4-BE49-F238E27FC236}">
                <a16:creationId xmlns="" xmlns:a16="http://schemas.microsoft.com/office/drawing/2014/main" id="{4ADB9295-9645-4BF2-ADFD-75800B7FAD0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57" name="Rectangle 5">
              <a:extLst>
                <a:ext uri="{FF2B5EF4-FFF2-40B4-BE49-F238E27FC236}">
                  <a16:creationId xmlns="" xmlns:a16="http://schemas.microsoft.com/office/drawing/2014/main" id="{95B061E9-E435-4E1B-B160-96584A116691}"/>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8" name="Freeform 6">
              <a:extLst>
                <a:ext uri="{FF2B5EF4-FFF2-40B4-BE49-F238E27FC236}">
                  <a16:creationId xmlns="" xmlns:a16="http://schemas.microsoft.com/office/drawing/2014/main" id="{3CD7972E-7D38-40EE-A80B-E2A848811ED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7">
              <a:extLst>
                <a:ext uri="{FF2B5EF4-FFF2-40B4-BE49-F238E27FC236}">
                  <a16:creationId xmlns="" xmlns:a16="http://schemas.microsoft.com/office/drawing/2014/main" id="{524A3B55-746F-419F-8CFF-5F3A4BE1434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8">
              <a:extLst>
                <a:ext uri="{FF2B5EF4-FFF2-40B4-BE49-F238E27FC236}">
                  <a16:creationId xmlns="" xmlns:a16="http://schemas.microsoft.com/office/drawing/2014/main" id="{9C63219B-AD72-4494-935E-F5C70DB5497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9">
              <a:extLst>
                <a:ext uri="{FF2B5EF4-FFF2-40B4-BE49-F238E27FC236}">
                  <a16:creationId xmlns="" xmlns:a16="http://schemas.microsoft.com/office/drawing/2014/main" id="{15B41FD2-05E2-44E7-8760-09E65D1C603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10">
              <a:extLst>
                <a:ext uri="{FF2B5EF4-FFF2-40B4-BE49-F238E27FC236}">
                  <a16:creationId xmlns="" xmlns:a16="http://schemas.microsoft.com/office/drawing/2014/main" id="{FE6D63D0-3347-4EE2-8F65-F1C32168FA2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11">
              <a:extLst>
                <a:ext uri="{FF2B5EF4-FFF2-40B4-BE49-F238E27FC236}">
                  <a16:creationId xmlns="" xmlns:a16="http://schemas.microsoft.com/office/drawing/2014/main" id="{538A46A3-DB16-45D5-B636-03EFE39FE96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12">
              <a:extLst>
                <a:ext uri="{FF2B5EF4-FFF2-40B4-BE49-F238E27FC236}">
                  <a16:creationId xmlns="" xmlns:a16="http://schemas.microsoft.com/office/drawing/2014/main" id="{0B8A2B0E-823F-4BE8-9359-45143BB1248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13">
              <a:extLst>
                <a:ext uri="{FF2B5EF4-FFF2-40B4-BE49-F238E27FC236}">
                  <a16:creationId xmlns="" xmlns:a16="http://schemas.microsoft.com/office/drawing/2014/main" id="{44516B3C-A8BE-46FC-B643-3DFEB7F28386}"/>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6" name="Freeform 14">
              <a:extLst>
                <a:ext uri="{FF2B5EF4-FFF2-40B4-BE49-F238E27FC236}">
                  <a16:creationId xmlns="" xmlns:a16="http://schemas.microsoft.com/office/drawing/2014/main" id="{59FD699C-3920-4E57-BE27-165A3F036C2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7" name="Freeform 15">
              <a:extLst>
                <a:ext uri="{FF2B5EF4-FFF2-40B4-BE49-F238E27FC236}">
                  <a16:creationId xmlns="" xmlns:a16="http://schemas.microsoft.com/office/drawing/2014/main" id="{0FB0C02E-3F53-4889-8ADF-80DBC43F693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8" name="Line 16">
              <a:extLst>
                <a:ext uri="{FF2B5EF4-FFF2-40B4-BE49-F238E27FC236}">
                  <a16:creationId xmlns="" xmlns:a16="http://schemas.microsoft.com/office/drawing/2014/main" id="{F8A0C89C-946F-4BCD-8A27-BB73E37FE525}"/>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69" name="Freeform 17">
              <a:extLst>
                <a:ext uri="{FF2B5EF4-FFF2-40B4-BE49-F238E27FC236}">
                  <a16:creationId xmlns="" xmlns:a16="http://schemas.microsoft.com/office/drawing/2014/main" id="{70C83EAF-4E92-4849-A240-B257871DC03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70" name="Freeform 18">
              <a:extLst>
                <a:ext uri="{FF2B5EF4-FFF2-40B4-BE49-F238E27FC236}">
                  <a16:creationId xmlns="" xmlns:a16="http://schemas.microsoft.com/office/drawing/2014/main" id="{320FD164-4D7A-469C-B3F4-B926BFACF53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71" name="Freeform 19">
              <a:extLst>
                <a:ext uri="{FF2B5EF4-FFF2-40B4-BE49-F238E27FC236}">
                  <a16:creationId xmlns="" xmlns:a16="http://schemas.microsoft.com/office/drawing/2014/main" id="{F6E14D9A-4E63-48FF-95C5-9E8DDFF86C4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72" name="Freeform 20">
              <a:extLst>
                <a:ext uri="{FF2B5EF4-FFF2-40B4-BE49-F238E27FC236}">
                  <a16:creationId xmlns="" xmlns:a16="http://schemas.microsoft.com/office/drawing/2014/main" id="{F3DCD24F-3CA8-4404-B22C-E4C928995F3B}"/>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73" name="Rectangle 21">
              <a:extLst>
                <a:ext uri="{FF2B5EF4-FFF2-40B4-BE49-F238E27FC236}">
                  <a16:creationId xmlns="" xmlns:a16="http://schemas.microsoft.com/office/drawing/2014/main" id="{8AD2E827-32A3-4BE4-9CC6-8315629177AE}"/>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74" name="Freeform 22">
              <a:extLst>
                <a:ext uri="{FF2B5EF4-FFF2-40B4-BE49-F238E27FC236}">
                  <a16:creationId xmlns="" xmlns:a16="http://schemas.microsoft.com/office/drawing/2014/main" id="{47FB2CCC-1230-494F-B2D1-F05E5B8EDF5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75" name="Freeform 23">
              <a:extLst>
                <a:ext uri="{FF2B5EF4-FFF2-40B4-BE49-F238E27FC236}">
                  <a16:creationId xmlns="" xmlns:a16="http://schemas.microsoft.com/office/drawing/2014/main" id="{A5F44514-9274-47E3-9243-CA9356C166B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76" name="Freeform 24">
              <a:extLst>
                <a:ext uri="{FF2B5EF4-FFF2-40B4-BE49-F238E27FC236}">
                  <a16:creationId xmlns="" xmlns:a16="http://schemas.microsoft.com/office/drawing/2014/main" id="{D06192CD-AD86-4DCA-8B53-4ACCA46583A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77" name="Freeform 25">
              <a:extLst>
                <a:ext uri="{FF2B5EF4-FFF2-40B4-BE49-F238E27FC236}">
                  <a16:creationId xmlns="" xmlns:a16="http://schemas.microsoft.com/office/drawing/2014/main" id="{99E9203A-21E4-46D8-981A-4B28CA320A6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78" name="Freeform 26">
              <a:extLst>
                <a:ext uri="{FF2B5EF4-FFF2-40B4-BE49-F238E27FC236}">
                  <a16:creationId xmlns="" xmlns:a16="http://schemas.microsoft.com/office/drawing/2014/main" id="{32FCE9B6-FB52-4045-8DCC-E5959B9A403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79" name="Freeform 27">
              <a:extLst>
                <a:ext uri="{FF2B5EF4-FFF2-40B4-BE49-F238E27FC236}">
                  <a16:creationId xmlns="" xmlns:a16="http://schemas.microsoft.com/office/drawing/2014/main" id="{E4A7025C-CDE8-429A-BBB9-E7380C96238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80" name="Freeform 28">
              <a:extLst>
                <a:ext uri="{FF2B5EF4-FFF2-40B4-BE49-F238E27FC236}">
                  <a16:creationId xmlns="" xmlns:a16="http://schemas.microsoft.com/office/drawing/2014/main" id="{A4EA0256-5DF5-437A-98A7-B79F3E6BB89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81" name="Freeform 29">
              <a:extLst>
                <a:ext uri="{FF2B5EF4-FFF2-40B4-BE49-F238E27FC236}">
                  <a16:creationId xmlns="" xmlns:a16="http://schemas.microsoft.com/office/drawing/2014/main" id="{90C9433D-9E1C-493B-BEBD-C3081FFA328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82" name="Freeform 30">
              <a:extLst>
                <a:ext uri="{FF2B5EF4-FFF2-40B4-BE49-F238E27FC236}">
                  <a16:creationId xmlns="" xmlns:a16="http://schemas.microsoft.com/office/drawing/2014/main" id="{352B39BB-F298-4285-A709-1FBA0CB722C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83" name="Freeform 31">
              <a:extLst>
                <a:ext uri="{FF2B5EF4-FFF2-40B4-BE49-F238E27FC236}">
                  <a16:creationId xmlns="" xmlns:a16="http://schemas.microsoft.com/office/drawing/2014/main" id="{31CAF2A0-CBA0-4E86-AA87-8750EC1AFB2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ytuł 1">
            <a:extLst>
              <a:ext uri="{FF2B5EF4-FFF2-40B4-BE49-F238E27FC236}">
                <a16:creationId xmlns="" xmlns:a16="http://schemas.microsoft.com/office/drawing/2014/main" id="{86BD3160-1A3C-4697-9200-83229B9AE56C}"/>
              </a:ext>
            </a:extLst>
          </p:cNvPr>
          <p:cNvSpPr>
            <a:spLocks noGrp="1"/>
          </p:cNvSpPr>
          <p:nvPr>
            <p:ph type="title"/>
          </p:nvPr>
        </p:nvSpPr>
        <p:spPr>
          <a:xfrm>
            <a:off x="1141413" y="618518"/>
            <a:ext cx="9905998" cy="1478570"/>
          </a:xfrm>
        </p:spPr>
        <p:txBody>
          <a:bodyPr>
            <a:normAutofit/>
          </a:bodyPr>
          <a:lstStyle/>
          <a:p>
            <a:endParaRPr lang="pl-PL"/>
          </a:p>
        </p:txBody>
      </p:sp>
      <p:sp>
        <p:nvSpPr>
          <p:cNvPr id="3" name="Symbol zastępczy zawartości 2">
            <a:extLst>
              <a:ext uri="{FF2B5EF4-FFF2-40B4-BE49-F238E27FC236}">
                <a16:creationId xmlns="" xmlns:a16="http://schemas.microsoft.com/office/drawing/2014/main" id="{991FB8AC-D2C0-42A9-BAD1-24BAE10A6834}"/>
              </a:ext>
            </a:extLst>
          </p:cNvPr>
          <p:cNvSpPr>
            <a:spLocks noGrp="1"/>
          </p:cNvSpPr>
          <p:nvPr>
            <p:ph idx="1"/>
          </p:nvPr>
        </p:nvSpPr>
        <p:spPr>
          <a:xfrm>
            <a:off x="1141412" y="2249487"/>
            <a:ext cx="9905999" cy="3541714"/>
          </a:xfrm>
        </p:spPr>
        <p:txBody>
          <a:bodyPr vert="horz" lIns="91440" tIns="45720" rIns="91440" bIns="45720" rtlCol="0" anchor="t">
            <a:normAutofit/>
          </a:bodyPr>
          <a:lstStyle/>
          <a:p>
            <a:r>
              <a:rPr lang="en-GB" sz="2400"/>
              <a:t>We asked Ania and Kacper to use the remote control. We just told them that is the device to switching on and off the light in the room. They had to figure out how to use it</a:t>
            </a:r>
          </a:p>
        </p:txBody>
      </p:sp>
      <p:grpSp>
        <p:nvGrpSpPr>
          <p:cNvPr id="53" name="Group 84">
            <a:extLst>
              <a:ext uri="{FF2B5EF4-FFF2-40B4-BE49-F238E27FC236}">
                <a16:creationId xmlns="" xmlns:a16="http://schemas.microsoft.com/office/drawing/2014/main" id="{B485B3F6-654D-4842-A2DE-677D12FED46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86" name="Freeform 32">
              <a:extLst>
                <a:ext uri="{FF2B5EF4-FFF2-40B4-BE49-F238E27FC236}">
                  <a16:creationId xmlns="" xmlns:a16="http://schemas.microsoft.com/office/drawing/2014/main" id="{BF4365F4-C63C-4FC2-907B-1F7D414B95E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87" name="Freeform 33">
              <a:extLst>
                <a:ext uri="{FF2B5EF4-FFF2-40B4-BE49-F238E27FC236}">
                  <a16:creationId xmlns="" xmlns:a16="http://schemas.microsoft.com/office/drawing/2014/main" id="{B0538225-01AB-41C4-9A02-FE1BD81D627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88" name="Freeform 34">
              <a:extLst>
                <a:ext uri="{FF2B5EF4-FFF2-40B4-BE49-F238E27FC236}">
                  <a16:creationId xmlns="" xmlns:a16="http://schemas.microsoft.com/office/drawing/2014/main" id="{66942F07-D7CC-49EB-BF73-8B94D5F4FCB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89" name="Freeform 35">
              <a:extLst>
                <a:ext uri="{FF2B5EF4-FFF2-40B4-BE49-F238E27FC236}">
                  <a16:creationId xmlns="" xmlns:a16="http://schemas.microsoft.com/office/drawing/2014/main" id="{4D3CACE0-3AC7-4A9F-9A3F-1694ACCD479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90" name="Freeform 36">
              <a:extLst>
                <a:ext uri="{FF2B5EF4-FFF2-40B4-BE49-F238E27FC236}">
                  <a16:creationId xmlns="" xmlns:a16="http://schemas.microsoft.com/office/drawing/2014/main" id="{19063B47-FBFB-4EA1-A3FB-BECE005F48B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91" name="Freeform 37">
              <a:extLst>
                <a:ext uri="{FF2B5EF4-FFF2-40B4-BE49-F238E27FC236}">
                  <a16:creationId xmlns="" xmlns:a16="http://schemas.microsoft.com/office/drawing/2014/main" id="{B856863B-C809-4C31-94D0-659A9185130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92" name="Freeform 38">
              <a:extLst>
                <a:ext uri="{FF2B5EF4-FFF2-40B4-BE49-F238E27FC236}">
                  <a16:creationId xmlns="" xmlns:a16="http://schemas.microsoft.com/office/drawing/2014/main" id="{298CB3D7-7373-4AC6-9E2C-4AFDDE28023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93" name="Freeform 39">
              <a:extLst>
                <a:ext uri="{FF2B5EF4-FFF2-40B4-BE49-F238E27FC236}">
                  <a16:creationId xmlns="" xmlns:a16="http://schemas.microsoft.com/office/drawing/2014/main" id="{7DE09F1B-2326-4ED3-B63B-A30815DDEC8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94" name="Freeform 40">
              <a:extLst>
                <a:ext uri="{FF2B5EF4-FFF2-40B4-BE49-F238E27FC236}">
                  <a16:creationId xmlns="" xmlns:a16="http://schemas.microsoft.com/office/drawing/2014/main" id="{2498F244-3CE6-4D90-B5CF-5189DB17D0D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95" name="Rectangle 41">
              <a:extLst>
                <a:ext uri="{FF2B5EF4-FFF2-40B4-BE49-F238E27FC236}">
                  <a16:creationId xmlns="" xmlns:a16="http://schemas.microsoft.com/office/drawing/2014/main" id="{9A30DD13-FA10-4B9F-8B4D-97B7287B82F9}"/>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2755265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E978A47D-4F17-40FE-AB70-7AF78A9575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 xmlns:a16="http://schemas.microsoft.com/office/drawing/2014/main" id="{85BE3A7E-6A3F-401E-A025-BBB8FDB8DD3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 xmlns:a16="http://schemas.microsoft.com/office/drawing/2014/main" id="{41EE9036-817C-476C-BD59-B5184F9A3E3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 xmlns:a16="http://schemas.microsoft.com/office/drawing/2014/main" id="{F098087A-B4E4-4300-A841-44988BD88E2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7">
              <a:extLst>
                <a:ext uri="{FF2B5EF4-FFF2-40B4-BE49-F238E27FC236}">
                  <a16:creationId xmlns="" xmlns:a16="http://schemas.microsoft.com/office/drawing/2014/main" id="{F5BD5F4B-A39C-4DF9-84E4-A4D33F30E6E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8">
              <a:extLst>
                <a:ext uri="{FF2B5EF4-FFF2-40B4-BE49-F238E27FC236}">
                  <a16:creationId xmlns="" xmlns:a16="http://schemas.microsoft.com/office/drawing/2014/main" id="{D7FA9858-BFA0-4D5B-AF72-B1B65EB0699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9">
              <a:extLst>
                <a:ext uri="{FF2B5EF4-FFF2-40B4-BE49-F238E27FC236}">
                  <a16:creationId xmlns="" xmlns:a16="http://schemas.microsoft.com/office/drawing/2014/main" id="{A508A5F3-AFE0-4750-A9C2-B51A514FFC4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10">
              <a:extLst>
                <a:ext uri="{FF2B5EF4-FFF2-40B4-BE49-F238E27FC236}">
                  <a16:creationId xmlns="" xmlns:a16="http://schemas.microsoft.com/office/drawing/2014/main" id="{92B4AAEB-ABF4-42A7-BE52-0B442190D16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1">
              <a:extLst>
                <a:ext uri="{FF2B5EF4-FFF2-40B4-BE49-F238E27FC236}">
                  <a16:creationId xmlns="" xmlns:a16="http://schemas.microsoft.com/office/drawing/2014/main" id="{3767C370-4A42-4376-8CAE-606C4BC8F45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2">
              <a:extLst>
                <a:ext uri="{FF2B5EF4-FFF2-40B4-BE49-F238E27FC236}">
                  <a16:creationId xmlns="" xmlns:a16="http://schemas.microsoft.com/office/drawing/2014/main" id="{36205F53-9C95-4954-B97C-1625BB8A350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3">
              <a:extLst>
                <a:ext uri="{FF2B5EF4-FFF2-40B4-BE49-F238E27FC236}">
                  <a16:creationId xmlns="" xmlns:a16="http://schemas.microsoft.com/office/drawing/2014/main" id="{DC80B58E-3469-43E9-96FC-D747B698303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4">
              <a:extLst>
                <a:ext uri="{FF2B5EF4-FFF2-40B4-BE49-F238E27FC236}">
                  <a16:creationId xmlns="" xmlns:a16="http://schemas.microsoft.com/office/drawing/2014/main" id="{E17A4ED2-DDD7-4B4D-A39C-9B0121C8862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5">
              <a:extLst>
                <a:ext uri="{FF2B5EF4-FFF2-40B4-BE49-F238E27FC236}">
                  <a16:creationId xmlns="" xmlns:a16="http://schemas.microsoft.com/office/drawing/2014/main" id="{A2C14A85-E7A9-4E1D-809F-20F5CFA788B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Line 16">
              <a:extLst>
                <a:ext uri="{FF2B5EF4-FFF2-40B4-BE49-F238E27FC236}">
                  <a16:creationId xmlns="" xmlns:a16="http://schemas.microsoft.com/office/drawing/2014/main" id="{F3D51E32-9399-4B7F-8D91-BF9A068B834B}"/>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 xmlns:a16="http://schemas.microsoft.com/office/drawing/2014/main" id="{9969F9D2-502D-4C1D-ABA5-02B1BF2A001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8">
              <a:extLst>
                <a:ext uri="{FF2B5EF4-FFF2-40B4-BE49-F238E27FC236}">
                  <a16:creationId xmlns="" xmlns:a16="http://schemas.microsoft.com/office/drawing/2014/main" id="{4AE555C6-5623-478A-BF35-63E9929A3A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9">
              <a:extLst>
                <a:ext uri="{FF2B5EF4-FFF2-40B4-BE49-F238E27FC236}">
                  <a16:creationId xmlns="" xmlns:a16="http://schemas.microsoft.com/office/drawing/2014/main" id="{A3D3AED4-A69E-4301-9BB4-436DC5F0C9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20">
              <a:extLst>
                <a:ext uri="{FF2B5EF4-FFF2-40B4-BE49-F238E27FC236}">
                  <a16:creationId xmlns="" xmlns:a16="http://schemas.microsoft.com/office/drawing/2014/main" id="{C3B8082C-2D81-48D7-8B45-85B7C892963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Rectangle 21">
              <a:extLst>
                <a:ext uri="{FF2B5EF4-FFF2-40B4-BE49-F238E27FC236}">
                  <a16:creationId xmlns="" xmlns:a16="http://schemas.microsoft.com/office/drawing/2014/main" id="{9AD35461-BA86-408B-8A29-244EB2F2FB5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 xmlns:a16="http://schemas.microsoft.com/office/drawing/2014/main" id="{F238E495-B6C6-4857-899B-CDD5848312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3">
              <a:extLst>
                <a:ext uri="{FF2B5EF4-FFF2-40B4-BE49-F238E27FC236}">
                  <a16:creationId xmlns="" xmlns:a16="http://schemas.microsoft.com/office/drawing/2014/main" id="{E20A751E-054C-4EC2-8DA3-0EC923A6588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4">
              <a:extLst>
                <a:ext uri="{FF2B5EF4-FFF2-40B4-BE49-F238E27FC236}">
                  <a16:creationId xmlns="" xmlns:a16="http://schemas.microsoft.com/office/drawing/2014/main" id="{B6E8E701-3D21-4E5C-AB6E-9A74046970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5">
              <a:extLst>
                <a:ext uri="{FF2B5EF4-FFF2-40B4-BE49-F238E27FC236}">
                  <a16:creationId xmlns="" xmlns:a16="http://schemas.microsoft.com/office/drawing/2014/main" id="{431BDA41-D09D-4984-B888-756F5F81B49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6">
              <a:extLst>
                <a:ext uri="{FF2B5EF4-FFF2-40B4-BE49-F238E27FC236}">
                  <a16:creationId xmlns="" xmlns:a16="http://schemas.microsoft.com/office/drawing/2014/main" id="{0DC943D2-20E4-4C00-82D2-D405A7C00BB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7">
              <a:extLst>
                <a:ext uri="{FF2B5EF4-FFF2-40B4-BE49-F238E27FC236}">
                  <a16:creationId xmlns="" xmlns:a16="http://schemas.microsoft.com/office/drawing/2014/main" id="{4BC34A74-80A2-4DE1-8ADC-BBD1709035B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8">
              <a:extLst>
                <a:ext uri="{FF2B5EF4-FFF2-40B4-BE49-F238E27FC236}">
                  <a16:creationId xmlns="" xmlns:a16="http://schemas.microsoft.com/office/drawing/2014/main" id="{C6C3CA25-431F-4E26-952D-4AA9C4C725C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9">
              <a:extLst>
                <a:ext uri="{FF2B5EF4-FFF2-40B4-BE49-F238E27FC236}">
                  <a16:creationId xmlns="" xmlns:a16="http://schemas.microsoft.com/office/drawing/2014/main" id="{776D1836-82AE-40EF-9829-C6B8D2CF025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30">
              <a:extLst>
                <a:ext uri="{FF2B5EF4-FFF2-40B4-BE49-F238E27FC236}">
                  <a16:creationId xmlns="" xmlns:a16="http://schemas.microsoft.com/office/drawing/2014/main" id="{9A8E397E-ADF9-45C1-98F4-3F5A86378B6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1">
              <a:extLst>
                <a:ext uri="{FF2B5EF4-FFF2-40B4-BE49-F238E27FC236}">
                  <a16:creationId xmlns="" xmlns:a16="http://schemas.microsoft.com/office/drawing/2014/main" id="{DE07CFD9-357F-40BC-A792-CE874BFE509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ytuł 1">
            <a:extLst>
              <a:ext uri="{FF2B5EF4-FFF2-40B4-BE49-F238E27FC236}">
                <a16:creationId xmlns="" xmlns:a16="http://schemas.microsoft.com/office/drawing/2014/main" id="{71BF109D-7183-407B-8FCA-2E221A25503A}"/>
              </a:ext>
            </a:extLst>
          </p:cNvPr>
          <p:cNvSpPr>
            <a:spLocks noGrp="1"/>
          </p:cNvSpPr>
          <p:nvPr>
            <p:ph type="title"/>
          </p:nvPr>
        </p:nvSpPr>
        <p:spPr>
          <a:xfrm>
            <a:off x="1141413" y="1082673"/>
            <a:ext cx="3167940" cy="4708528"/>
          </a:xfrm>
        </p:spPr>
        <p:txBody>
          <a:bodyPr>
            <a:normAutofit/>
          </a:bodyPr>
          <a:lstStyle/>
          <a:p>
            <a:r>
              <a:rPr lang="pl-PL" sz="4000" dirty="0"/>
              <a:t>User 1 </a:t>
            </a:r>
            <a:r>
              <a:rPr lang="en-GB" sz="4000" dirty="0"/>
              <a:t>Experience</a:t>
            </a:r>
          </a:p>
        </p:txBody>
      </p:sp>
      <p:cxnSp>
        <p:nvCxnSpPr>
          <p:cNvPr id="39" name="Straight Connector 38">
            <a:extLst>
              <a:ext uri="{FF2B5EF4-FFF2-40B4-BE49-F238E27FC236}">
                <a16:creationId xmlns="" xmlns:a16="http://schemas.microsoft.com/office/drawing/2014/main" id="{085ECEC0-FF5D-4348-92C7-1EA7C61E770C}"/>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 xmlns:a16="http://schemas.microsoft.com/office/drawing/2014/main" id="{F4E035BE-9FF4-43D3-BC25-CF582D7FF85E}"/>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 xmlns:a16="http://schemas.microsoft.com/office/drawing/2014/main" id="{F98BCEB2-EC20-4E84-A994-0AC37292C8B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3">
              <a:extLst>
                <a:ext uri="{FF2B5EF4-FFF2-40B4-BE49-F238E27FC236}">
                  <a16:creationId xmlns="" xmlns:a16="http://schemas.microsoft.com/office/drawing/2014/main" id="{7A2E1821-AEDF-417E-9F17-83379E9C094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4">
              <a:extLst>
                <a:ext uri="{FF2B5EF4-FFF2-40B4-BE49-F238E27FC236}">
                  <a16:creationId xmlns="" xmlns:a16="http://schemas.microsoft.com/office/drawing/2014/main" id="{CB3734E2-8292-4B47-B6AB-0E5A058DE95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5">
              <a:extLst>
                <a:ext uri="{FF2B5EF4-FFF2-40B4-BE49-F238E27FC236}">
                  <a16:creationId xmlns="" xmlns:a16="http://schemas.microsoft.com/office/drawing/2014/main" id="{A0B09C51-29AB-45C0-B707-CCFB9DF280B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6">
              <a:extLst>
                <a:ext uri="{FF2B5EF4-FFF2-40B4-BE49-F238E27FC236}">
                  <a16:creationId xmlns="" xmlns:a16="http://schemas.microsoft.com/office/drawing/2014/main" id="{510C0CED-AE1B-45AE-B5E1-57521E589D2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7">
              <a:extLst>
                <a:ext uri="{FF2B5EF4-FFF2-40B4-BE49-F238E27FC236}">
                  <a16:creationId xmlns="" xmlns:a16="http://schemas.microsoft.com/office/drawing/2014/main" id="{591F2327-4B45-41AA-B41C-7404B6A1E4F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38">
              <a:extLst>
                <a:ext uri="{FF2B5EF4-FFF2-40B4-BE49-F238E27FC236}">
                  <a16:creationId xmlns="" xmlns:a16="http://schemas.microsoft.com/office/drawing/2014/main" id="{5A63224C-41A0-42C0-96F6-0B2BE99A135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39">
              <a:extLst>
                <a:ext uri="{FF2B5EF4-FFF2-40B4-BE49-F238E27FC236}">
                  <a16:creationId xmlns="" xmlns:a16="http://schemas.microsoft.com/office/drawing/2014/main" id="{A7C00B9F-C253-4776-9935-EC02254A4F2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0">
              <a:extLst>
                <a:ext uri="{FF2B5EF4-FFF2-40B4-BE49-F238E27FC236}">
                  <a16:creationId xmlns="" xmlns:a16="http://schemas.microsoft.com/office/drawing/2014/main" id="{5062D4AA-13F3-4064-8440-FFE8562D854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Rectangle 41">
              <a:extLst>
                <a:ext uri="{FF2B5EF4-FFF2-40B4-BE49-F238E27FC236}">
                  <a16:creationId xmlns="" xmlns:a16="http://schemas.microsoft.com/office/drawing/2014/main" id="{3E143B27-CB82-440B-879B-D25C1891C191}"/>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pic>
        <p:nvPicPr>
          <p:cNvPr id="5" name="userOne1.wm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344496" y="1730374"/>
            <a:ext cx="6020416" cy="3311525"/>
          </a:xfrm>
        </p:spPr>
      </p:pic>
    </p:spTree>
    <p:extLst>
      <p:ext uri="{BB962C8B-B14F-4D97-AF65-F5344CB8AC3E}">
        <p14:creationId xmlns:p14="http://schemas.microsoft.com/office/powerpoint/2010/main" val="2485160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8000"/>
                <a:hueMod val="94000"/>
                <a:satMod val="148000"/>
                <a:lumMod val="150000"/>
              </a:schemeClr>
            </a:gs>
            <a:gs pos="100000">
              <a:schemeClr val="bg2">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 xmlns:a16="http://schemas.microsoft.com/office/drawing/2014/main" id="{E978A47D-4F17-40FE-AB70-7AF78A9575E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25400" y="-14287"/>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 xmlns:a16="http://schemas.microsoft.com/office/drawing/2014/main" id="{85BE3A7E-6A3F-401E-A025-BBB8FDB8DD30}"/>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4288" y="0"/>
            <a:ext cx="1220788" cy="6858001"/>
            <a:chOff x="-14288" y="0"/>
            <a:chExt cx="1220788" cy="6858001"/>
          </a:xfrm>
          <a:solidFill>
            <a:schemeClr val="tx1">
              <a:alpha val="60000"/>
            </a:schemeClr>
          </a:solidFill>
        </p:grpSpPr>
        <p:sp>
          <p:nvSpPr>
            <p:cNvPr id="11" name="Rectangle 5">
              <a:extLst>
                <a:ext uri="{FF2B5EF4-FFF2-40B4-BE49-F238E27FC236}">
                  <a16:creationId xmlns="" xmlns:a16="http://schemas.microsoft.com/office/drawing/2014/main" id="{41EE9036-817C-476C-BD59-B5184F9A3E3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 xmlns:a16="http://schemas.microsoft.com/office/drawing/2014/main" id="{F098087A-B4E4-4300-A841-44988BD88E2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7">
              <a:extLst>
                <a:ext uri="{FF2B5EF4-FFF2-40B4-BE49-F238E27FC236}">
                  <a16:creationId xmlns="" xmlns:a16="http://schemas.microsoft.com/office/drawing/2014/main" id="{F5BD5F4B-A39C-4DF9-84E4-A4D33F30E6E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8">
              <a:extLst>
                <a:ext uri="{FF2B5EF4-FFF2-40B4-BE49-F238E27FC236}">
                  <a16:creationId xmlns="" xmlns:a16="http://schemas.microsoft.com/office/drawing/2014/main" id="{D7FA9858-BFA0-4D5B-AF72-B1B65EB0699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9">
              <a:extLst>
                <a:ext uri="{FF2B5EF4-FFF2-40B4-BE49-F238E27FC236}">
                  <a16:creationId xmlns="" xmlns:a16="http://schemas.microsoft.com/office/drawing/2014/main" id="{A508A5F3-AFE0-4750-A9C2-B51A514FFC4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10">
              <a:extLst>
                <a:ext uri="{FF2B5EF4-FFF2-40B4-BE49-F238E27FC236}">
                  <a16:creationId xmlns="" xmlns:a16="http://schemas.microsoft.com/office/drawing/2014/main" id="{92B4AAEB-ABF4-42A7-BE52-0B442190D16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1">
              <a:extLst>
                <a:ext uri="{FF2B5EF4-FFF2-40B4-BE49-F238E27FC236}">
                  <a16:creationId xmlns="" xmlns:a16="http://schemas.microsoft.com/office/drawing/2014/main" id="{3767C370-4A42-4376-8CAE-606C4BC8F45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2">
              <a:extLst>
                <a:ext uri="{FF2B5EF4-FFF2-40B4-BE49-F238E27FC236}">
                  <a16:creationId xmlns="" xmlns:a16="http://schemas.microsoft.com/office/drawing/2014/main" id="{36205F53-9C95-4954-B97C-1625BB8A350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3">
              <a:extLst>
                <a:ext uri="{FF2B5EF4-FFF2-40B4-BE49-F238E27FC236}">
                  <a16:creationId xmlns="" xmlns:a16="http://schemas.microsoft.com/office/drawing/2014/main" id="{DC80B58E-3469-43E9-96FC-D747B698303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4">
              <a:extLst>
                <a:ext uri="{FF2B5EF4-FFF2-40B4-BE49-F238E27FC236}">
                  <a16:creationId xmlns="" xmlns:a16="http://schemas.microsoft.com/office/drawing/2014/main" id="{E17A4ED2-DDD7-4B4D-A39C-9B0121C8862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5">
              <a:extLst>
                <a:ext uri="{FF2B5EF4-FFF2-40B4-BE49-F238E27FC236}">
                  <a16:creationId xmlns="" xmlns:a16="http://schemas.microsoft.com/office/drawing/2014/main" id="{A2C14A85-E7A9-4E1D-809F-20F5CFA788B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Line 16">
              <a:extLst>
                <a:ext uri="{FF2B5EF4-FFF2-40B4-BE49-F238E27FC236}">
                  <a16:creationId xmlns="" xmlns:a16="http://schemas.microsoft.com/office/drawing/2014/main" id="{F3D51E32-9399-4B7F-8D91-BF9A068B834B}"/>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 xmlns:a16="http://schemas.microsoft.com/office/drawing/2014/main" id="{9969F9D2-502D-4C1D-ABA5-02B1BF2A001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8">
              <a:extLst>
                <a:ext uri="{FF2B5EF4-FFF2-40B4-BE49-F238E27FC236}">
                  <a16:creationId xmlns="" xmlns:a16="http://schemas.microsoft.com/office/drawing/2014/main" id="{4AE555C6-5623-478A-BF35-63E9929A3A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9">
              <a:extLst>
                <a:ext uri="{FF2B5EF4-FFF2-40B4-BE49-F238E27FC236}">
                  <a16:creationId xmlns="" xmlns:a16="http://schemas.microsoft.com/office/drawing/2014/main" id="{A3D3AED4-A69E-4301-9BB4-436DC5F0C9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20">
              <a:extLst>
                <a:ext uri="{FF2B5EF4-FFF2-40B4-BE49-F238E27FC236}">
                  <a16:creationId xmlns="" xmlns:a16="http://schemas.microsoft.com/office/drawing/2014/main" id="{C3B8082C-2D81-48D7-8B45-85B7C892963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Rectangle 21">
              <a:extLst>
                <a:ext uri="{FF2B5EF4-FFF2-40B4-BE49-F238E27FC236}">
                  <a16:creationId xmlns="" xmlns:a16="http://schemas.microsoft.com/office/drawing/2014/main" id="{9AD35461-BA86-408B-8A29-244EB2F2FB55}"/>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 xmlns:a16="http://schemas.microsoft.com/office/drawing/2014/main" id="{F238E495-B6C6-4857-899B-CDD5848312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3">
              <a:extLst>
                <a:ext uri="{FF2B5EF4-FFF2-40B4-BE49-F238E27FC236}">
                  <a16:creationId xmlns="" xmlns:a16="http://schemas.microsoft.com/office/drawing/2014/main" id="{E20A751E-054C-4EC2-8DA3-0EC923A6588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4">
              <a:extLst>
                <a:ext uri="{FF2B5EF4-FFF2-40B4-BE49-F238E27FC236}">
                  <a16:creationId xmlns="" xmlns:a16="http://schemas.microsoft.com/office/drawing/2014/main" id="{B6E8E701-3D21-4E5C-AB6E-9A74046970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5">
              <a:extLst>
                <a:ext uri="{FF2B5EF4-FFF2-40B4-BE49-F238E27FC236}">
                  <a16:creationId xmlns="" xmlns:a16="http://schemas.microsoft.com/office/drawing/2014/main" id="{431BDA41-D09D-4984-B888-756F5F81B49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6">
              <a:extLst>
                <a:ext uri="{FF2B5EF4-FFF2-40B4-BE49-F238E27FC236}">
                  <a16:creationId xmlns="" xmlns:a16="http://schemas.microsoft.com/office/drawing/2014/main" id="{0DC943D2-20E4-4C00-82D2-D405A7C00BB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7">
              <a:extLst>
                <a:ext uri="{FF2B5EF4-FFF2-40B4-BE49-F238E27FC236}">
                  <a16:creationId xmlns="" xmlns:a16="http://schemas.microsoft.com/office/drawing/2014/main" id="{4BC34A74-80A2-4DE1-8ADC-BBD1709035B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8">
              <a:extLst>
                <a:ext uri="{FF2B5EF4-FFF2-40B4-BE49-F238E27FC236}">
                  <a16:creationId xmlns="" xmlns:a16="http://schemas.microsoft.com/office/drawing/2014/main" id="{C6C3CA25-431F-4E26-952D-4AA9C4C725CF}"/>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9">
              <a:extLst>
                <a:ext uri="{FF2B5EF4-FFF2-40B4-BE49-F238E27FC236}">
                  <a16:creationId xmlns="" xmlns:a16="http://schemas.microsoft.com/office/drawing/2014/main" id="{776D1836-82AE-40EF-9829-C6B8D2CF025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30">
              <a:extLst>
                <a:ext uri="{FF2B5EF4-FFF2-40B4-BE49-F238E27FC236}">
                  <a16:creationId xmlns="" xmlns:a16="http://schemas.microsoft.com/office/drawing/2014/main" id="{9A8E397E-ADF9-45C1-98F4-3F5A86378B6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1">
              <a:extLst>
                <a:ext uri="{FF2B5EF4-FFF2-40B4-BE49-F238E27FC236}">
                  <a16:creationId xmlns="" xmlns:a16="http://schemas.microsoft.com/office/drawing/2014/main" id="{DE07CFD9-357F-40BC-A792-CE874BFE5094}"/>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ytuł 1">
            <a:extLst>
              <a:ext uri="{FF2B5EF4-FFF2-40B4-BE49-F238E27FC236}">
                <a16:creationId xmlns="" xmlns:a16="http://schemas.microsoft.com/office/drawing/2014/main" id="{FF9698DD-44B6-40F0-9249-055DE9A16054}"/>
              </a:ext>
            </a:extLst>
          </p:cNvPr>
          <p:cNvSpPr>
            <a:spLocks noGrp="1"/>
          </p:cNvSpPr>
          <p:nvPr>
            <p:ph type="title"/>
          </p:nvPr>
        </p:nvSpPr>
        <p:spPr>
          <a:xfrm>
            <a:off x="1141413" y="1082673"/>
            <a:ext cx="3187396" cy="4708528"/>
          </a:xfrm>
        </p:spPr>
        <p:txBody>
          <a:bodyPr>
            <a:normAutofit/>
          </a:bodyPr>
          <a:lstStyle/>
          <a:p>
            <a:r>
              <a:rPr lang="pl-PL" sz="4000" dirty="0"/>
              <a:t>User 2 </a:t>
            </a:r>
            <a:r>
              <a:rPr lang="pl-PL" sz="4000" dirty="0" err="1"/>
              <a:t>experience</a:t>
            </a:r>
            <a:endParaRPr lang="pl-PL" sz="4000" dirty="0"/>
          </a:p>
        </p:txBody>
      </p:sp>
      <p:cxnSp>
        <p:nvCxnSpPr>
          <p:cNvPr id="39" name="Straight Connector 38">
            <a:extLst>
              <a:ext uri="{FF2B5EF4-FFF2-40B4-BE49-F238E27FC236}">
                <a16:creationId xmlns="" xmlns:a16="http://schemas.microsoft.com/office/drawing/2014/main" id="{085ECEC0-FF5D-4348-92C7-1EA7C61E770C}"/>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4654296" y="1454684"/>
            <a:ext cx="0" cy="3649129"/>
          </a:xfrm>
          <a:prstGeom prst="line">
            <a:avLst/>
          </a:prstGeom>
          <a:ln w="2540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grpSp>
        <p:nvGrpSpPr>
          <p:cNvPr id="41" name="Group 40">
            <a:extLst>
              <a:ext uri="{FF2B5EF4-FFF2-40B4-BE49-F238E27FC236}">
                <a16:creationId xmlns="" xmlns:a16="http://schemas.microsoft.com/office/drawing/2014/main" id="{F4E035BE-9FF4-43D3-BC25-CF582D7FF85E}"/>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11364912" y="0"/>
            <a:ext cx="674688" cy="6848476"/>
            <a:chOff x="11364912" y="0"/>
            <a:chExt cx="674688" cy="6848476"/>
          </a:xfrm>
          <a:solidFill>
            <a:schemeClr val="tx1">
              <a:alpha val="60000"/>
            </a:schemeClr>
          </a:solidFill>
        </p:grpSpPr>
        <p:sp>
          <p:nvSpPr>
            <p:cNvPr id="42" name="Freeform 32">
              <a:extLst>
                <a:ext uri="{FF2B5EF4-FFF2-40B4-BE49-F238E27FC236}">
                  <a16:creationId xmlns="" xmlns:a16="http://schemas.microsoft.com/office/drawing/2014/main" id="{F98BCEB2-EC20-4E84-A994-0AC37292C8B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3">
              <a:extLst>
                <a:ext uri="{FF2B5EF4-FFF2-40B4-BE49-F238E27FC236}">
                  <a16:creationId xmlns="" xmlns:a16="http://schemas.microsoft.com/office/drawing/2014/main" id="{7A2E1821-AEDF-417E-9F17-83379E9C094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4">
              <a:extLst>
                <a:ext uri="{FF2B5EF4-FFF2-40B4-BE49-F238E27FC236}">
                  <a16:creationId xmlns="" xmlns:a16="http://schemas.microsoft.com/office/drawing/2014/main" id="{CB3734E2-8292-4B47-B6AB-0E5A058DE95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5">
              <a:extLst>
                <a:ext uri="{FF2B5EF4-FFF2-40B4-BE49-F238E27FC236}">
                  <a16:creationId xmlns="" xmlns:a16="http://schemas.microsoft.com/office/drawing/2014/main" id="{A0B09C51-29AB-45C0-B707-CCFB9DF280B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6">
              <a:extLst>
                <a:ext uri="{FF2B5EF4-FFF2-40B4-BE49-F238E27FC236}">
                  <a16:creationId xmlns="" xmlns:a16="http://schemas.microsoft.com/office/drawing/2014/main" id="{510C0CED-AE1B-45AE-B5E1-57521E589D27}"/>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7">
              <a:extLst>
                <a:ext uri="{FF2B5EF4-FFF2-40B4-BE49-F238E27FC236}">
                  <a16:creationId xmlns="" xmlns:a16="http://schemas.microsoft.com/office/drawing/2014/main" id="{591F2327-4B45-41AA-B41C-7404B6A1E4F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38">
              <a:extLst>
                <a:ext uri="{FF2B5EF4-FFF2-40B4-BE49-F238E27FC236}">
                  <a16:creationId xmlns="" xmlns:a16="http://schemas.microsoft.com/office/drawing/2014/main" id="{5A63224C-41A0-42C0-96F6-0B2BE99A1353}"/>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39">
              <a:extLst>
                <a:ext uri="{FF2B5EF4-FFF2-40B4-BE49-F238E27FC236}">
                  <a16:creationId xmlns="" xmlns:a16="http://schemas.microsoft.com/office/drawing/2014/main" id="{A7C00B9F-C253-4776-9935-EC02254A4F2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0">
              <a:extLst>
                <a:ext uri="{FF2B5EF4-FFF2-40B4-BE49-F238E27FC236}">
                  <a16:creationId xmlns="" xmlns:a16="http://schemas.microsoft.com/office/drawing/2014/main" id="{5062D4AA-13F3-4064-8440-FFE8562D854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Rectangle 41">
              <a:extLst>
                <a:ext uri="{FF2B5EF4-FFF2-40B4-BE49-F238E27FC236}">
                  <a16:creationId xmlns="" xmlns:a16="http://schemas.microsoft.com/office/drawing/2014/main" id="{3E143B27-CB82-440B-879B-D25C1891C191}"/>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pic>
        <p:nvPicPr>
          <p:cNvPr id="7" name="media.io_usertwo.wm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068887" y="1516063"/>
            <a:ext cx="6296025" cy="3541712"/>
          </a:xfrm>
        </p:spPr>
      </p:pic>
    </p:spTree>
    <p:extLst>
      <p:ext uri="{BB962C8B-B14F-4D97-AF65-F5344CB8AC3E}">
        <p14:creationId xmlns:p14="http://schemas.microsoft.com/office/powerpoint/2010/main" val="17840538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 xmlns:a16="http://schemas.microsoft.com/office/drawing/2014/main" id="{C2E4E997-8672-4FFD-B8EC-9932A8E4714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3" name="Picture 2">
            <a:extLst>
              <a:ext uri="{FF2B5EF4-FFF2-40B4-BE49-F238E27FC236}">
                <a16:creationId xmlns="" xmlns:a16="http://schemas.microsoft.com/office/drawing/2014/main" id="{FE6BA9E6-1D9E-4D30-B528-D49FA1342E4E}"/>
              </a:ext>
              <a:ext uri="{C183D7F6-B498-43B3-948B-1728B52AA6E4}">
                <adec:decorative xmlns=""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ytuł 1">
            <a:extLst>
              <a:ext uri="{FF2B5EF4-FFF2-40B4-BE49-F238E27FC236}">
                <a16:creationId xmlns="" xmlns:a16="http://schemas.microsoft.com/office/drawing/2014/main" id="{0AFB2AE2-F23A-4AE8-A6AB-F1B94C9B4EC3}"/>
              </a:ext>
            </a:extLst>
          </p:cNvPr>
          <p:cNvSpPr>
            <a:spLocks noGrp="1"/>
          </p:cNvSpPr>
          <p:nvPr>
            <p:ph type="title"/>
          </p:nvPr>
        </p:nvSpPr>
        <p:spPr>
          <a:xfrm>
            <a:off x="1141413" y="177360"/>
            <a:ext cx="4459286" cy="1478570"/>
          </a:xfrm>
        </p:spPr>
        <p:txBody>
          <a:bodyPr>
            <a:normAutofit/>
          </a:bodyPr>
          <a:lstStyle/>
          <a:p>
            <a:r>
              <a:rPr lang="pl-PL" sz="3200" dirty="0" err="1"/>
              <a:t>Redesign</a:t>
            </a:r>
            <a:endParaRPr lang="pl-PL" sz="3200" dirty="0"/>
          </a:p>
        </p:txBody>
      </p:sp>
      <p:sp>
        <p:nvSpPr>
          <p:cNvPr id="8" name="Content Placeholder 7">
            <a:extLst>
              <a:ext uri="{FF2B5EF4-FFF2-40B4-BE49-F238E27FC236}">
                <a16:creationId xmlns="" xmlns:a16="http://schemas.microsoft.com/office/drawing/2014/main" id="{2DD523E0-40C1-4020-A19C-F39901990106}"/>
              </a:ext>
            </a:extLst>
          </p:cNvPr>
          <p:cNvSpPr>
            <a:spLocks noGrp="1"/>
          </p:cNvSpPr>
          <p:nvPr>
            <p:ph idx="1"/>
          </p:nvPr>
        </p:nvSpPr>
        <p:spPr>
          <a:xfrm>
            <a:off x="892969" y="1095375"/>
            <a:ext cx="5757485" cy="5119158"/>
          </a:xfrm>
        </p:spPr>
        <p:txBody>
          <a:bodyPr vert="horz" lIns="91440" tIns="45720" rIns="91440" bIns="45720" rtlCol="0" anchor="t">
            <a:noAutofit/>
          </a:bodyPr>
          <a:lstStyle/>
          <a:p>
            <a:r>
              <a:rPr lang="en-US" sz="1400" dirty="0">
                <a:ea typeface="+mn-lt"/>
                <a:cs typeface="+mn-lt"/>
              </a:rPr>
              <a:t>How the redesign conveys a correct conceptual model to the user: We decided to remove wrong WIFI looking sign (misleading signifier). We just kept in the top the light signifier. Because it is great design idea, we have feedback after clicking each button. The user will immediately see his/her action on remote control. Furthermore, regarding to Gestalt Laws (Law of proximity) – we decided to group buttons into two groups. The first one – pre built functionalities (ON/OFF and SLEEP buttons). The second group – buttons that can be programmed by the user. Regarding to this law we made more space between groups. With automatically allows user to distinguish between groups. We made border for each button, with rapidly indicate clickable area for the user. We removed black middle line between two groups of buttons. First of all it was grouping buttons incorrectly. It was grouping button A and button SLEEP together and button B and ON/OFF together too.</a:t>
            </a:r>
            <a:endParaRPr lang="en-US" sz="1400" dirty="0"/>
          </a:p>
        </p:txBody>
      </p:sp>
      <p:pic>
        <p:nvPicPr>
          <p:cNvPr id="4" name="Obraz 4" descr="Obraz zawierający zrzut ekranu, zegar&#10;&#10;Opis wygenerowany przy bardzo wysokim poziomie pewności">
            <a:extLst>
              <a:ext uri="{FF2B5EF4-FFF2-40B4-BE49-F238E27FC236}">
                <a16:creationId xmlns="" xmlns:a16="http://schemas.microsoft.com/office/drawing/2014/main" id="{A5891F68-A6D0-4324-BAB9-196116C5A638}"/>
              </a:ext>
            </a:extLst>
          </p:cNvPr>
          <p:cNvPicPr>
            <a:picLocks noChangeAspect="1"/>
          </p:cNvPicPr>
          <p:nvPr/>
        </p:nvPicPr>
        <p:blipFill>
          <a:blip r:embed="rId4"/>
          <a:stretch>
            <a:fillRect/>
          </a:stretch>
        </p:blipFill>
        <p:spPr>
          <a:xfrm>
            <a:off x="7117355" y="618518"/>
            <a:ext cx="3413569" cy="5596015"/>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5" name="Group 14">
            <a:extLst>
              <a:ext uri="{FF2B5EF4-FFF2-40B4-BE49-F238E27FC236}">
                <a16:creationId xmlns="" xmlns:a16="http://schemas.microsoft.com/office/drawing/2014/main" id="{453E4DEE-E996-40F8-8635-0FF43D7348F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6" name="Rectangle 5">
              <a:extLst>
                <a:ext uri="{FF2B5EF4-FFF2-40B4-BE49-F238E27FC236}">
                  <a16:creationId xmlns="" xmlns:a16="http://schemas.microsoft.com/office/drawing/2014/main" id="{08BD1D3E-43CE-49EB-A424-0738950C6424}"/>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7" name="Freeform 6">
              <a:extLst>
                <a:ext uri="{FF2B5EF4-FFF2-40B4-BE49-F238E27FC236}">
                  <a16:creationId xmlns="" xmlns:a16="http://schemas.microsoft.com/office/drawing/2014/main" id="{E9182037-E3FA-489A-95D5-29E4248420D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7">
              <a:extLst>
                <a:ext uri="{FF2B5EF4-FFF2-40B4-BE49-F238E27FC236}">
                  <a16:creationId xmlns="" xmlns:a16="http://schemas.microsoft.com/office/drawing/2014/main" id="{E8864E76-AD7F-4BEE-B3F6-A78FA42AEFA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8">
              <a:extLst>
                <a:ext uri="{FF2B5EF4-FFF2-40B4-BE49-F238E27FC236}">
                  <a16:creationId xmlns="" xmlns:a16="http://schemas.microsoft.com/office/drawing/2014/main" id="{8AD071B3-046D-4479-91FE-01E9AD7C8AA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9">
              <a:extLst>
                <a:ext uri="{FF2B5EF4-FFF2-40B4-BE49-F238E27FC236}">
                  <a16:creationId xmlns="" xmlns:a16="http://schemas.microsoft.com/office/drawing/2014/main" id="{91D776F5-E902-4A4D-A75D-A46E063C9F38}"/>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0">
              <a:extLst>
                <a:ext uri="{FF2B5EF4-FFF2-40B4-BE49-F238E27FC236}">
                  <a16:creationId xmlns="" xmlns:a16="http://schemas.microsoft.com/office/drawing/2014/main" id="{EBED8F24-A998-4952-AB68-E2074F0746F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1">
              <a:extLst>
                <a:ext uri="{FF2B5EF4-FFF2-40B4-BE49-F238E27FC236}">
                  <a16:creationId xmlns="" xmlns:a16="http://schemas.microsoft.com/office/drawing/2014/main" id="{74D7A646-8CDC-49B3-9C44-3EF38DB4264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2">
              <a:extLst>
                <a:ext uri="{FF2B5EF4-FFF2-40B4-BE49-F238E27FC236}">
                  <a16:creationId xmlns="" xmlns:a16="http://schemas.microsoft.com/office/drawing/2014/main" id="{D4E99D14-E4F4-419B-9AAF-8D1CEAB28A2D}"/>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3">
              <a:extLst>
                <a:ext uri="{FF2B5EF4-FFF2-40B4-BE49-F238E27FC236}">
                  <a16:creationId xmlns="" xmlns:a16="http://schemas.microsoft.com/office/drawing/2014/main" id="{377E106C-5445-4A52-9F7E-DA173874429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4">
              <a:extLst>
                <a:ext uri="{FF2B5EF4-FFF2-40B4-BE49-F238E27FC236}">
                  <a16:creationId xmlns="" xmlns:a16="http://schemas.microsoft.com/office/drawing/2014/main" id="{752BFE96-D378-4BAE-A64B-F851A34C477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5">
              <a:extLst>
                <a:ext uri="{FF2B5EF4-FFF2-40B4-BE49-F238E27FC236}">
                  <a16:creationId xmlns="" xmlns:a16="http://schemas.microsoft.com/office/drawing/2014/main" id="{B88FFB19-5A5E-4078-B467-9D4ABD21BD9A}"/>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Line 16">
              <a:extLst>
                <a:ext uri="{FF2B5EF4-FFF2-40B4-BE49-F238E27FC236}">
                  <a16:creationId xmlns="" xmlns:a16="http://schemas.microsoft.com/office/drawing/2014/main" id="{11042975-3D19-4728-BCDA-D3F5CD633EDB}"/>
                </a:ext>
                <a:ext uri="{C183D7F6-B498-43B3-948B-1728B52AA6E4}">
                  <adec:decorative xmlns="" xmlns:adec="http://schemas.microsoft.com/office/drawing/2017/decorative" val="1"/>
                </a:ext>
              </a:extLst>
            </p:cNvPr>
            <p:cNvSpPr>
              <a:spLocks noChangeShapeType="1"/>
            </p:cNvSpPr>
            <p:nvPr>
              <p:extLst>
                <p:ext uri="{386F3935-93C4-4BCD-93E2-E3B085C9AB24}">
                  <p16:designElem xmlns=""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8" name="Freeform 17">
              <a:extLst>
                <a:ext uri="{FF2B5EF4-FFF2-40B4-BE49-F238E27FC236}">
                  <a16:creationId xmlns="" xmlns:a16="http://schemas.microsoft.com/office/drawing/2014/main" id="{A28972BD-D2E1-4DCA-A907-2E3B6F60664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8">
              <a:extLst>
                <a:ext uri="{FF2B5EF4-FFF2-40B4-BE49-F238E27FC236}">
                  <a16:creationId xmlns="" xmlns:a16="http://schemas.microsoft.com/office/drawing/2014/main" id="{1C806824-5C2D-4747-B038-69EE4074B3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9">
              <a:extLst>
                <a:ext uri="{FF2B5EF4-FFF2-40B4-BE49-F238E27FC236}">
                  <a16:creationId xmlns="" xmlns:a16="http://schemas.microsoft.com/office/drawing/2014/main" id="{3B33F710-16D7-4F48-BFCA-66C9CA2352C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0">
              <a:extLst>
                <a:ext uri="{FF2B5EF4-FFF2-40B4-BE49-F238E27FC236}">
                  <a16:creationId xmlns="" xmlns:a16="http://schemas.microsoft.com/office/drawing/2014/main" id="{6C8C8ED4-90FA-4E97-AAF0-D5D51E6A935E}"/>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Rectangle 21">
              <a:extLst>
                <a:ext uri="{FF2B5EF4-FFF2-40B4-BE49-F238E27FC236}">
                  <a16:creationId xmlns="" xmlns:a16="http://schemas.microsoft.com/office/drawing/2014/main" id="{6C5EB9C1-B25F-4172-8A96-5950ECC828FC}"/>
                </a:ext>
                <a:ext uri="{C183D7F6-B498-43B3-948B-1728B52AA6E4}">
                  <adec:decorative xmlns="" xmlns:adec="http://schemas.microsoft.com/office/drawing/2017/decorative" val="1"/>
                </a:ext>
              </a:extLst>
            </p:cNvPr>
            <p:cNvSpPr>
              <a:spLocks noChangeArrowheads="1"/>
            </p:cNvSpPr>
            <p:nvPr>
              <p:extLst>
                <p:ext uri="{386F3935-93C4-4BCD-93E2-E3B085C9AB24}">
                  <p16:designElem xmlns=""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3" name="Freeform 22">
              <a:extLst>
                <a:ext uri="{FF2B5EF4-FFF2-40B4-BE49-F238E27FC236}">
                  <a16:creationId xmlns="" xmlns:a16="http://schemas.microsoft.com/office/drawing/2014/main" id="{097E6E8A-9373-4655-882B-21715CCE97E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3">
              <a:extLst>
                <a:ext uri="{FF2B5EF4-FFF2-40B4-BE49-F238E27FC236}">
                  <a16:creationId xmlns="" xmlns:a16="http://schemas.microsoft.com/office/drawing/2014/main" id="{EB8CC766-1206-4372-ACAF-8230AF4D5421}"/>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4">
              <a:extLst>
                <a:ext uri="{FF2B5EF4-FFF2-40B4-BE49-F238E27FC236}">
                  <a16:creationId xmlns="" xmlns:a16="http://schemas.microsoft.com/office/drawing/2014/main" id="{1C8E2511-2489-47B2-9C19-C410910DD9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5">
              <a:extLst>
                <a:ext uri="{FF2B5EF4-FFF2-40B4-BE49-F238E27FC236}">
                  <a16:creationId xmlns="" xmlns:a16="http://schemas.microsoft.com/office/drawing/2014/main" id="{D7820196-0A47-47EF-832C-A688E8977D60}"/>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26">
              <a:extLst>
                <a:ext uri="{FF2B5EF4-FFF2-40B4-BE49-F238E27FC236}">
                  <a16:creationId xmlns="" xmlns:a16="http://schemas.microsoft.com/office/drawing/2014/main" id="{4982E0BF-34AE-48A3-AD6B-E0F3CD05DB3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27">
              <a:extLst>
                <a:ext uri="{FF2B5EF4-FFF2-40B4-BE49-F238E27FC236}">
                  <a16:creationId xmlns="" xmlns:a16="http://schemas.microsoft.com/office/drawing/2014/main" id="{CD34643B-9DF2-4310-8868-48252C3393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8">
              <a:extLst>
                <a:ext uri="{FF2B5EF4-FFF2-40B4-BE49-F238E27FC236}">
                  <a16:creationId xmlns="" xmlns:a16="http://schemas.microsoft.com/office/drawing/2014/main" id="{4E020C4E-AF64-44A8-B830-779541D8D549}"/>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9">
              <a:extLst>
                <a:ext uri="{FF2B5EF4-FFF2-40B4-BE49-F238E27FC236}">
                  <a16:creationId xmlns="" xmlns:a16="http://schemas.microsoft.com/office/drawing/2014/main" id="{D97BC3D3-B1B3-4825-9169-BBEF1DBCF055}"/>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30">
              <a:extLst>
                <a:ext uri="{FF2B5EF4-FFF2-40B4-BE49-F238E27FC236}">
                  <a16:creationId xmlns="" xmlns:a16="http://schemas.microsoft.com/office/drawing/2014/main" id="{A750DC4F-1DAF-470E-98C6-6C68DEB933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1">
              <a:extLst>
                <a:ext uri="{FF2B5EF4-FFF2-40B4-BE49-F238E27FC236}">
                  <a16:creationId xmlns="" xmlns:a16="http://schemas.microsoft.com/office/drawing/2014/main" id="{2F99594A-5BBD-4E10-A818-8BE52B7D952C}"/>
                </a:ext>
                <a:ext uri="{C183D7F6-B498-43B3-948B-1728B52AA6E4}">
                  <adec:decorative xmlns="" xmlns:adec="http://schemas.microsoft.com/office/drawing/2017/decorative" val="1"/>
                </a:ext>
              </a:extLst>
            </p:cNvPr>
            <p:cNvSpPr>
              <a:spLocks noEditPoints="1"/>
            </p:cNvSpPr>
            <p:nvPr>
              <p:extLst>
                <p:ext uri="{386F3935-93C4-4BCD-93E2-E3B085C9AB24}">
                  <p16:designElem xmlns=""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37518804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29</TotalTime>
  <Words>241</Words>
  <Application>Microsoft Office PowerPoint</Application>
  <PresentationFormat>Niestandardowy</PresentationFormat>
  <Paragraphs>9</Paragraphs>
  <Slides>6</Slides>
  <Notes>0</Notes>
  <HiddenSlides>0</HiddenSlides>
  <MMClips>3</MMClips>
  <ScaleCrop>false</ScaleCrop>
  <HeadingPairs>
    <vt:vector size="4" baseType="variant">
      <vt:variant>
        <vt:lpstr>Motyw</vt:lpstr>
      </vt:variant>
      <vt:variant>
        <vt:i4>1</vt:i4>
      </vt:variant>
      <vt:variant>
        <vt:lpstr>Tytuły slajdów</vt:lpstr>
      </vt:variant>
      <vt:variant>
        <vt:i4>6</vt:i4>
      </vt:variant>
    </vt:vector>
  </HeadingPairs>
  <TitlesOfParts>
    <vt:vector size="7" baseType="lpstr">
      <vt:lpstr>Circuit</vt:lpstr>
      <vt:lpstr>Assignement 02 (group 36)</vt:lpstr>
      <vt:lpstr>DESCRIPTION OF THE REMOTE CONtROL </vt:lpstr>
      <vt:lpstr>Prezentacja programu PowerPoint</vt:lpstr>
      <vt:lpstr>User 1 Experience</vt:lpstr>
      <vt:lpstr>User 2 experience</vt:lpstr>
      <vt:lpstr>Redesign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
  <cp:lastModifiedBy>Anna</cp:lastModifiedBy>
  <cp:revision>91</cp:revision>
  <dcterms:created xsi:type="dcterms:W3CDTF">2019-10-27T18:47:55Z</dcterms:created>
  <dcterms:modified xsi:type="dcterms:W3CDTF">2019-10-27T21:10:16Z</dcterms:modified>
</cp:coreProperties>
</file>

<file path=docProps/thumbnail.jpeg>
</file>